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19FAB-7C8C-DA86-5551-9B0472D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016EFA-E1F6-9A29-A78F-C14C5E90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4A25-43AD-40BC-8BDB-F01FA7AC37F8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E33E9E-9DA8-1BB8-1912-0F701B8E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0B25E-3574-4B80-EBBF-A7B1A16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546-7D19-4F57-AD31-9B9E86FB45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36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50834-B111-65CC-AD88-CE6C5606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0247CE-39EF-CB01-A64B-93D57E5E5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8FA10-7E52-1717-3229-6FFA7A291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4A25-43AD-40BC-8BDB-F01FA7AC37F8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670DB-C534-76F0-AF9D-F3328E1AA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6D117-F6DF-3B0C-77D2-899934E43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C546-7D19-4F57-AD31-9B9E86FB45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5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0CDC269-37A1-8148-61C5-9A72D5C1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BEC575-4EDE-04E4-C6CE-C902AC50E3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ED4C10-5C99-E989-F93D-37B67D51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AAD44E-0D9C-8502-08A8-4067CC3A6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DA8DD5-FC8F-8D7C-87EE-71C9BEFB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C5E255-BAD6-2265-27A2-73DFA0C38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45DD8F-923E-776E-011D-415B6509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8F73E3-D021-2C86-4FC7-EB0064D66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FFE23C-0997-FAD6-C478-265B433E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464AEF-BA0E-0FA8-CAAE-81E779B67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260880-D3F8-2496-4284-C565485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61BFEA-76F0-4DC7-668B-EEDBADD7D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A3ED14-8543-1F70-A931-496CF0B5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00D463-017D-6890-5B12-04E56FF77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66B57E-91FF-DC45-D44E-9E7CA65A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F0BF3C-0731-8442-F057-89D3F8E2E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1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82E6DA-3C59-EFED-4B7B-847E479B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B5345B-FFB8-D2E8-37F2-C910F709B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C2B62A-5EE8-76D6-727B-5407473F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63AAB3-5F49-7A25-0830-0DC7F948B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25241E-A8A6-6548-7BD4-02FB8261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E623E6-9309-727E-2488-151B3C6A7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7E01F6-DF75-9958-7050-78943DDB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B23B2B-46F7-3D1B-824C-4DB6D9A27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3AD87C-47AF-61E2-F30E-4CDCE9D0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59FD73-D74D-73E6-6CD5-45BA17098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A5ACFA-B93D-7690-4C9B-EF748BF5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637A5C-A6A7-672E-4E90-C0BC62293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77FFCB-7D93-C39C-E924-F0453AD6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055AC5-48A9-F01F-FB4C-A20294A97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E52FAD-C983-8993-FA26-D0D2490F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860FC6-3C30-EFC9-6AF8-AA83E1F61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CC9FCD-A6A4-F670-2969-7D87DF81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4F81B4-B67E-752D-69B9-C3510F468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13C590-0B55-A1A9-5368-9C3466D8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09A427-D2A5-1E3A-11FF-7643308CF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1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E69007-AF88-F0EF-FACA-E4C3D205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D8FF97-5FAC-FCB1-9CCA-F754EEE24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B70C63-2F2A-AD9A-31D8-6DB9718F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9F0927-B4A7-FDC6-1A7F-632FFA7F4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0FF421-9096-E761-AB38-AB0DE206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46C184-991A-EC52-FC07-3D554C05B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7DCF80-7DD5-8058-3661-0A9625A0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715E1A-D9D2-CDEE-F503-924E9D6EC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B48B58-01D1-5122-7973-0A8AB6C2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3EE5BA-0073-CD43-D0A2-82632F991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20C991-DDD8-4DE2-ADF8-942F7187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ECE639-5FF4-48FA-8534-903F5F860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324FC4-FD75-B541-5871-26702873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2BFDF9-8D28-5DD8-4769-EDDECFC43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4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25</Slides>
  <Notes>0</Notes>
  <HiddenSlides>12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2025-09-11T10:36:12Z</dcterms:created>
  <dcterms:modified xsi:type="dcterms:W3CDTF">2025-09-11T10:36:12Z</dcterms:modified>
</cp:coreProperties>
</file>